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AFFB7"/>
    <a:srgbClr val="CC0099"/>
    <a:srgbClr val="FF00FF"/>
    <a:srgbClr val="FF99FF"/>
    <a:srgbClr val="F7FF89"/>
    <a:srgbClr val="FFFFCC"/>
    <a:srgbClr val="23EF58"/>
    <a:srgbClr val="009999"/>
    <a:srgbClr val="3AA8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36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0D65-1775-4720-AF8A-E3B49C7161D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72C4A-EB48-49E5-85B7-85187C936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0D65-1775-4720-AF8A-E3B49C7161D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72C4A-EB48-49E5-85B7-85187C936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0D65-1775-4720-AF8A-E3B49C7161D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72C4A-EB48-49E5-85B7-85187C936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0D65-1775-4720-AF8A-E3B49C7161D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72C4A-EB48-49E5-85B7-85187C936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0D65-1775-4720-AF8A-E3B49C7161D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72C4A-EB48-49E5-85B7-85187C936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0D65-1775-4720-AF8A-E3B49C7161D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72C4A-EB48-49E5-85B7-85187C936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0D65-1775-4720-AF8A-E3B49C7161D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72C4A-EB48-49E5-85B7-85187C936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0D65-1775-4720-AF8A-E3B49C7161D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72C4A-EB48-49E5-85B7-85187C936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0D65-1775-4720-AF8A-E3B49C7161D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72C4A-EB48-49E5-85B7-85187C936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0D65-1775-4720-AF8A-E3B49C7161D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72C4A-EB48-49E5-85B7-85187C936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0D65-1775-4720-AF8A-E3B49C7161D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72C4A-EB48-49E5-85B7-85187C936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99">
            <a:alpha val="2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C0D65-1775-4720-AF8A-E3B49C7161DD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72C4A-EB48-49E5-85B7-85187C936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2.jpg"/>
          <p:cNvPicPr>
            <a:picLocks noChangeAspect="1"/>
          </p:cNvPicPr>
          <p:nvPr/>
        </p:nvPicPr>
        <p:blipFill>
          <a:blip r:embed="rId2" cstate="print"/>
          <a:srcRect r="11510"/>
          <a:stretch>
            <a:fillRect/>
          </a:stretch>
        </p:blipFill>
        <p:spPr>
          <a:xfrm rot="20580000">
            <a:off x="3072884" y="4957835"/>
            <a:ext cx="1350635" cy="11865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Рисунок1.jpg"/>
          <p:cNvPicPr>
            <a:picLocks noChangeAspect="1"/>
          </p:cNvPicPr>
          <p:nvPr/>
        </p:nvPicPr>
        <p:blipFill>
          <a:blip r:embed="rId3" cstate="print"/>
          <a:srcRect l="2988" t="11944" r="6971" b="18579"/>
          <a:stretch>
            <a:fillRect/>
          </a:stretch>
        </p:blipFill>
        <p:spPr>
          <a:xfrm rot="-1260000">
            <a:off x="1184058" y="4898551"/>
            <a:ext cx="1594909" cy="923511"/>
          </a:xfrm>
          <a:prstGeom prst="rect">
            <a:avLst/>
          </a:prstGeom>
          <a:ln w="57150">
            <a:solidFill>
              <a:srgbClr val="FFFF00">
                <a:alpha val="72000"/>
              </a:srgb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  <p:pic>
        <p:nvPicPr>
          <p:cNvPr id="9" name="Рисунок 8" descr="1430664424081.png"/>
          <p:cNvPicPr>
            <a:picLocks noChangeAspect="1"/>
          </p:cNvPicPr>
          <p:nvPr/>
        </p:nvPicPr>
        <p:blipFill>
          <a:blip r:embed="rId4" cstate="print"/>
          <a:srcRect l="7687" t="10189" r="15375" b="20379"/>
          <a:stretch>
            <a:fillRect/>
          </a:stretch>
        </p:blipFill>
        <p:spPr>
          <a:xfrm rot="1200000">
            <a:off x="4625534" y="4647084"/>
            <a:ext cx="1448429" cy="986141"/>
          </a:xfrm>
          <a:prstGeom prst="rect">
            <a:avLst/>
          </a:prstGeom>
          <a:ln w="76200">
            <a:solidFill>
              <a:srgbClr val="FAFFB7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26" y="428596"/>
            <a:ext cx="3643338" cy="785818"/>
          </a:xfrm>
        </p:spPr>
        <p:txBody>
          <a:bodyPr>
            <a:normAutofit/>
          </a:bodyPr>
          <a:lstStyle/>
          <a:p>
            <a:r>
              <a:rPr lang="uk-UA" sz="1800" b="1" spc="100" dirty="0">
                <a:solidFill>
                  <a:schemeClr val="bg1">
                    <a:lumMod val="95000"/>
                  </a:schemeClr>
                </a:solidFill>
              </a:rPr>
              <a:t>Світлана </a:t>
            </a:r>
            <a:r>
              <a:rPr lang="uk-UA" sz="1800" b="1" spc="100" dirty="0" smtClean="0">
                <a:solidFill>
                  <a:schemeClr val="bg1">
                    <a:lumMod val="95000"/>
                  </a:schemeClr>
                </a:solidFill>
              </a:rPr>
              <a:t>Миколінська</a:t>
            </a:r>
            <a:endParaRPr lang="ru-RU" sz="1800" spc="1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64" y="2928926"/>
            <a:ext cx="3714776" cy="1785950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ru-RU" sz="2000" b="1" spc="100" dirty="0">
                <a:solidFill>
                  <a:schemeClr val="bg1"/>
                </a:solidFill>
              </a:rPr>
              <a:t>МУЗ</a:t>
            </a:r>
            <a:r>
              <a:rPr lang="uk-UA" sz="2000" b="1" spc="100" dirty="0">
                <a:solidFill>
                  <a:schemeClr val="bg1"/>
                </a:solidFill>
              </a:rPr>
              <a:t>И</a:t>
            </a:r>
            <a:r>
              <a:rPr lang="ru-RU" sz="2000" b="1" spc="100" dirty="0">
                <a:solidFill>
                  <a:schemeClr val="bg1"/>
                </a:solidFill>
              </a:rPr>
              <a:t>ЧНО-СЛУХОВА УВАГА </a:t>
            </a:r>
            <a:endParaRPr lang="ru-RU" sz="2000" b="1" spc="100" dirty="0" smtClean="0">
              <a:solidFill>
                <a:schemeClr val="bg1"/>
              </a:solidFill>
            </a:endParaRPr>
          </a:p>
          <a:p>
            <a:r>
              <a:rPr lang="ru-RU" sz="2000" b="1" spc="100" dirty="0" smtClean="0">
                <a:solidFill>
                  <a:schemeClr val="bg1"/>
                </a:solidFill>
              </a:rPr>
              <a:t>МОЛОДШИХ </a:t>
            </a:r>
            <a:r>
              <a:rPr lang="ru-RU" sz="2000" b="1" spc="100" dirty="0">
                <a:solidFill>
                  <a:schemeClr val="bg1"/>
                </a:solidFill>
              </a:rPr>
              <a:t>ШКОЛЯРІВ: </a:t>
            </a:r>
            <a:endParaRPr lang="uk-UA" sz="1800" b="1" spc="100" dirty="0" smtClean="0">
              <a:solidFill>
                <a:schemeClr val="bg1"/>
              </a:solidFill>
            </a:endParaRPr>
          </a:p>
          <a:p>
            <a:pPr>
              <a:lnSpc>
                <a:spcPct val="200000"/>
              </a:lnSpc>
            </a:pPr>
            <a:r>
              <a:rPr lang="uk-UA" sz="1800" b="1" spc="100" dirty="0" smtClean="0">
                <a:solidFill>
                  <a:schemeClr val="bg1"/>
                </a:solidFill>
              </a:rPr>
              <a:t>ТЕОРІЯ ТА МЕТОДИКА </a:t>
            </a:r>
            <a:endParaRPr lang="ru-RU" sz="1800" spc="100" dirty="0" smtClean="0">
              <a:solidFill>
                <a:schemeClr val="bg1"/>
              </a:solidFill>
            </a:endParaRPr>
          </a:p>
          <a:p>
            <a:r>
              <a:rPr lang="uk-UA" sz="1800" b="1" spc="100" dirty="0" smtClean="0">
                <a:solidFill>
                  <a:schemeClr val="bg1"/>
                </a:solidFill>
              </a:rPr>
              <a:t>ФОРМУВАННЯ </a:t>
            </a:r>
            <a:endParaRPr lang="ru-RU" sz="1800" spc="100" dirty="0">
              <a:solidFill>
                <a:schemeClr val="bg1"/>
              </a:solidFill>
            </a:endParaRPr>
          </a:p>
        </p:txBody>
      </p:sp>
      <p:pic>
        <p:nvPicPr>
          <p:cNvPr id="11" name="Рисунок 10" descr="Рисунок4.jpg"/>
          <p:cNvPicPr>
            <a:picLocks noChangeAspect="1"/>
          </p:cNvPicPr>
          <p:nvPr/>
        </p:nvPicPr>
        <p:blipFill>
          <a:blip r:embed="rId5" cstate="print">
            <a:lum bright="22000" contrast="8000"/>
          </a:blip>
          <a:stretch>
            <a:fillRect/>
          </a:stretch>
        </p:blipFill>
        <p:spPr>
          <a:xfrm>
            <a:off x="2071678" y="6429388"/>
            <a:ext cx="3153181" cy="2103870"/>
          </a:xfrm>
          <a:prstGeom prst="rect">
            <a:avLst/>
          </a:prstGeom>
        </p:spPr>
      </p:pic>
      <p:pic>
        <p:nvPicPr>
          <p:cNvPr id="10" name="Рисунок 9" descr="Векторный клипарт - Music Set"/>
          <p:cNvPicPr/>
          <p:nvPr/>
        </p:nvPicPr>
        <p:blipFill>
          <a:blip r:embed="rId6" cstate="print"/>
          <a:srcRect t="38567" b="9256"/>
          <a:stretch>
            <a:fillRect/>
          </a:stretch>
        </p:blipFill>
        <p:spPr bwMode="auto">
          <a:xfrm>
            <a:off x="1928802" y="1214414"/>
            <a:ext cx="3476625" cy="158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13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Світлана Миколінська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Світлана Миколінська</dc:title>
  <dc:creator>Mik</dc:creator>
  <cp:lastModifiedBy>Mik</cp:lastModifiedBy>
  <cp:revision>34</cp:revision>
  <dcterms:created xsi:type="dcterms:W3CDTF">2015-09-22T07:07:03Z</dcterms:created>
  <dcterms:modified xsi:type="dcterms:W3CDTF">2015-10-12T21:07:40Z</dcterms:modified>
</cp:coreProperties>
</file>